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1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2C5DC-A70E-4891-B7ED-B4AB187B7FEE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6B9BE-5987-4EDA-9AC7-691C66CE42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754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0" name="Google Shape;2780;g27ebc928662_15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1" name="Google Shape;2781;g27ebc928662_15_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4592-5C9E-221B-D1B9-EAC3102F1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8986C-6534-1685-4E0A-C83FE0393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744DD-8325-A243-8D33-1FFB972A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2982B-1F85-D05E-0FF7-40ABAC7F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1988C-1A51-F37B-CC7E-287F3C460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05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4EF41-BD1D-6E1E-A37F-BEDFD151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5402C-65C6-5A87-E8F7-2B29251AB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74C3E-4D4D-9689-4F37-8F382304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F77BB-B2F8-B418-879E-E0EFC87E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2232F-6556-556B-2532-09DB4AC68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764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2332D8-885C-90A5-9930-B6FC9C802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BDACC-878A-0614-D640-1C2344581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4EBAC-1862-F7B1-D09E-12E31816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EB016-F216-9FCD-9AA5-5D6ADA6B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276C6-6BEC-6524-3198-F484AC9D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47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024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CB32-F0E4-E3DB-A20E-A43EA9096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80B9-E3E3-8F9F-E476-307B4DC8A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EA4DA-0780-81E8-25E3-81558CA6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A8C4A-E426-3F26-820D-CE25A5AB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65619-ECEA-3945-2657-058D25A6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69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702E2-2C65-6D4C-EB9E-DE25552A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2DC0E-B47D-645D-4486-6FC109142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DE006-5739-AC49-5738-72BED7CF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0FEF-DFAD-476B-FA3E-72CD8E3B8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44DAB-D794-4132-1763-0B6667DD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52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74C4B-2EB3-E5F2-4E92-48351CF39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6CD5-C28E-A463-2639-2C6C76AC6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1382A-9B09-C4C4-2D77-B5B60944D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FA8E8-9D2E-0423-F705-F6BB45AB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DE4AC-AC65-7965-A8C1-B4F93EF1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063A3-B440-F53C-26F8-6C0D2696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418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C19F-286D-4079-7A98-9792CF0C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F865F-6250-4C29-988D-B448FCBA2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742F0-2082-CBDA-18F7-C44648B80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8DFFC-5110-DD8E-C64C-C47335D9B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0AAB4-3A56-F227-66A0-C8B5AA211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7D44AF-CBDA-5B46-2AF8-ECF77767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5BF4C7-18C2-72A1-169F-7399B080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5EF45-F17D-3825-C04D-FFB27E43C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674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31FEE-4450-B915-2595-E814C692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9C588-0798-28C9-BD9A-95007A4F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4B464-62F3-0EB2-56C2-3C6F5074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C09E2-64DA-726F-70B7-655BF9FD4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55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DF78A6-5863-F06A-BCA3-18B3F153A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CCA6F5-1A29-0C4D-1971-ADE31D87A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5E952-5A56-166B-E5E7-AFD03748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6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DE226-A256-6002-CCEA-00912877F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203F4-EDFE-45D9-F161-7D6C4B10C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890E8-24D9-F649-4DF6-2DBC39481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BB8B8-01D7-AC65-1DE1-42E55847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D949A-3707-E4EA-27E4-3FFC75DA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FC2F3-68E2-3022-C42E-77F4BD54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695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C0CB-48EB-95E9-2488-A2B16A00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F0E779-6021-3048-E1C6-4E3A8D331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07404-20B0-DE3B-3DB6-505AAA65E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A99E4-DD36-58B9-7F33-E50FFCB3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4CDF9-6287-9E39-35E9-DAF88C9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DBDA6-08D9-7BF2-158A-2B89F049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3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E331AF-735D-5252-A94A-7E4E3191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9E108-963E-2523-F69B-993273B4E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83140-6CB4-30BC-2BE8-286C068D9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C4C0A-8CD3-4C40-AF12-F617134192C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0874E-137F-5485-5348-317F7FA18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4B51-BE48-5E0B-0147-ADFD454A7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5CF3-AAAD-4968-93C3-79819CABE3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60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3" name="Google Shape;2783;g27ebc928662_15_329"/>
          <p:cNvPicPr preferRelativeResize="0"/>
          <p:nvPr/>
        </p:nvPicPr>
        <p:blipFill rotWithShape="1">
          <a:blip r:embed="rId3">
            <a:alphaModFix amt="30000"/>
          </a:blip>
          <a:srcRect l="43751" t="139" r="1891"/>
          <a:stretch/>
        </p:blipFill>
        <p:spPr>
          <a:xfrm rot="5400000">
            <a:off x="3459047" y="-2486633"/>
            <a:ext cx="5273903" cy="12174369"/>
          </a:xfrm>
          <a:prstGeom prst="rect">
            <a:avLst/>
          </a:prstGeom>
          <a:noFill/>
          <a:ln>
            <a:noFill/>
          </a:ln>
        </p:spPr>
      </p:pic>
      <p:sp>
        <p:nvSpPr>
          <p:cNvPr id="2784" name="Google Shape;2784;g27ebc928662_15_329"/>
          <p:cNvSpPr/>
          <p:nvPr/>
        </p:nvSpPr>
        <p:spPr>
          <a:xfrm>
            <a:off x="0" y="0"/>
            <a:ext cx="12192000" cy="963600"/>
          </a:xfrm>
          <a:prstGeom prst="rect">
            <a:avLst/>
          </a:prstGeom>
          <a:solidFill>
            <a:srgbClr val="0F112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85" name="Google Shape;2785;g27ebc928662_15_329"/>
          <p:cNvSpPr txBox="1">
            <a:spLocks noGrp="1"/>
          </p:cNvSpPr>
          <p:nvPr>
            <p:ph type="title"/>
          </p:nvPr>
        </p:nvSpPr>
        <p:spPr>
          <a:xfrm>
            <a:off x="68167" y="0"/>
            <a:ext cx="12106400" cy="9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indent="609585">
              <a:spcBef>
                <a:spcPts val="0"/>
              </a:spcBef>
            </a:pPr>
            <a:r>
              <a:rPr lang="en" sz="3333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End-to-End: Main groups of services provided by ARPHA</a:t>
            </a:r>
            <a:endParaRPr sz="32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786" name="Google Shape;2786;g27ebc928662_15_3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68" y="6229434"/>
            <a:ext cx="1604065" cy="587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87" name="Google Shape;2787;g27ebc928662_15_329"/>
          <p:cNvCxnSpPr/>
          <p:nvPr/>
        </p:nvCxnSpPr>
        <p:spPr>
          <a:xfrm>
            <a:off x="1810933" y="6523167"/>
            <a:ext cx="8490800" cy="0"/>
          </a:xfrm>
          <a:prstGeom prst="straightConnector1">
            <a:avLst/>
          </a:prstGeom>
          <a:noFill/>
          <a:ln w="9525" cap="flat" cmpd="sng">
            <a:solidFill>
              <a:srgbClr val="0F112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88" name="Google Shape;2788;g27ebc928662_15_329"/>
          <p:cNvSpPr/>
          <p:nvPr/>
        </p:nvSpPr>
        <p:spPr>
          <a:xfrm>
            <a:off x="116696" y="2831211"/>
            <a:ext cx="2726000" cy="6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Customer support, guidelines, training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9" name="Google Shape;2789;g27ebc928662_15_329"/>
          <p:cNvSpPr txBox="1"/>
          <p:nvPr/>
        </p:nvSpPr>
        <p:spPr>
          <a:xfrm>
            <a:off x="7346023" y="5327451"/>
            <a:ext cx="2604800" cy="18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Various operational and business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models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189" indent="-338658" algn="ctr">
              <a:buClr>
                <a:schemeClr val="dk1"/>
              </a:buClr>
              <a:buSzPts val="1400"/>
            </a:pPr>
            <a:endParaRPr sz="1867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189" indent="-338658" algn="ctr">
              <a:buClr>
                <a:schemeClr val="dk1"/>
              </a:buClr>
              <a:buSzPts val="1400"/>
            </a:pPr>
            <a:endParaRPr sz="1867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ctr">
              <a:buClr>
                <a:srgbClr val="000000"/>
              </a:buClr>
              <a:buSzPts val="1400"/>
            </a:pPr>
            <a:endParaRPr sz="186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0" name="Google Shape;2790;g27ebc928662_15_329"/>
          <p:cNvSpPr txBox="1"/>
          <p:nvPr/>
        </p:nvSpPr>
        <p:spPr>
          <a:xfrm>
            <a:off x="2648803" y="2831211"/>
            <a:ext cx="2391200" cy="6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Submission </a:t>
            </a:r>
            <a:b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1" name="Google Shape;2791;g27ebc928662_15_329"/>
          <p:cNvSpPr txBox="1"/>
          <p:nvPr/>
        </p:nvSpPr>
        <p:spPr>
          <a:xfrm>
            <a:off x="4728277" y="2831211"/>
            <a:ext cx="2872000" cy="12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Editorial management platform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400"/>
            </a:pPr>
            <a:endParaRPr sz="186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1400"/>
            </a:pPr>
            <a:endParaRPr sz="186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2" name="Google Shape;2792;g27ebc928662_15_329"/>
          <p:cNvSpPr txBox="1"/>
          <p:nvPr/>
        </p:nvSpPr>
        <p:spPr>
          <a:xfrm>
            <a:off x="7297171" y="2831211"/>
            <a:ext cx="2682400" cy="9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Production management platform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3" name="Google Shape;2793;g27ebc928662_15_329"/>
          <p:cNvSpPr txBox="1"/>
          <p:nvPr/>
        </p:nvSpPr>
        <p:spPr>
          <a:xfrm>
            <a:off x="9597993" y="2831211"/>
            <a:ext cx="28720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Publishing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hosting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platform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4" name="Google Shape;2794;g27ebc928662_15_329"/>
          <p:cNvSpPr txBox="1"/>
          <p:nvPr/>
        </p:nvSpPr>
        <p:spPr>
          <a:xfrm>
            <a:off x="-7" y="5327451"/>
            <a:ext cx="2758400" cy="12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Distribution, indexing and archiving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services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400"/>
            </a:pPr>
            <a:endParaRPr sz="186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5" name="Google Shape;2795;g27ebc928662_15_329"/>
          <p:cNvSpPr txBox="1"/>
          <p:nvPr/>
        </p:nvSpPr>
        <p:spPr>
          <a:xfrm>
            <a:off x="2876956" y="5327451"/>
            <a:ext cx="1913600" cy="6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Marketing and PR services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6" name="Google Shape;2796;g27ebc928662_15_329"/>
          <p:cNvSpPr txBox="1"/>
          <p:nvPr/>
        </p:nvSpPr>
        <p:spPr>
          <a:xfrm>
            <a:off x="4848980" y="5327451"/>
            <a:ext cx="284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Journal 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SzPts val="1400"/>
            </a:pPr>
            <a:r>
              <a:rPr lang="en" sz="1867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performance indicators and stats</a:t>
            </a:r>
            <a:endParaRPr sz="14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97" name="Google Shape;2797;g27ebc928662_15_3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56922" y="1225802"/>
            <a:ext cx="1259367" cy="1549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8" name="Google Shape;2798;g27ebc928662_15_3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56748" y="1225802"/>
            <a:ext cx="1291105" cy="1589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9" name="Google Shape;2799;g27ebc928662_15_3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58345" y="1225801"/>
            <a:ext cx="1281096" cy="15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0" name="Google Shape;2800;g27ebc928662_15_3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249937" y="1225802"/>
            <a:ext cx="1245508" cy="15449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01" name="Google Shape;2801;g27ebc928662_15_329"/>
          <p:cNvCxnSpPr/>
          <p:nvPr/>
        </p:nvCxnSpPr>
        <p:spPr>
          <a:xfrm>
            <a:off x="1943291" y="1790180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2" name="Google Shape;2802;g27ebc928662_15_329"/>
          <p:cNvCxnSpPr/>
          <p:nvPr/>
        </p:nvCxnSpPr>
        <p:spPr>
          <a:xfrm>
            <a:off x="4317003" y="1776780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3" name="Google Shape;2803;g27ebc928662_15_329"/>
          <p:cNvCxnSpPr/>
          <p:nvPr/>
        </p:nvCxnSpPr>
        <p:spPr>
          <a:xfrm>
            <a:off x="6747864" y="1805093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4" name="Google Shape;2804;g27ebc928662_15_329"/>
          <p:cNvCxnSpPr/>
          <p:nvPr/>
        </p:nvCxnSpPr>
        <p:spPr>
          <a:xfrm>
            <a:off x="9139421" y="1805127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5" name="Google Shape;2805;g27ebc928662_15_329"/>
          <p:cNvCxnSpPr/>
          <p:nvPr/>
        </p:nvCxnSpPr>
        <p:spPr>
          <a:xfrm>
            <a:off x="11495449" y="1791727"/>
            <a:ext cx="66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6" name="Google Shape;2806;g27ebc928662_15_329"/>
          <p:cNvCxnSpPr/>
          <p:nvPr/>
        </p:nvCxnSpPr>
        <p:spPr>
          <a:xfrm>
            <a:off x="-45827" y="4526531"/>
            <a:ext cx="7056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7" name="Google Shape;2807;g27ebc928662_15_329"/>
          <p:cNvCxnSpPr/>
          <p:nvPr/>
        </p:nvCxnSpPr>
        <p:spPr>
          <a:xfrm>
            <a:off x="1906724" y="4526531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808" name="Google Shape;2808;g27ebc928662_15_329"/>
          <p:cNvCxnSpPr/>
          <p:nvPr/>
        </p:nvCxnSpPr>
        <p:spPr>
          <a:xfrm>
            <a:off x="4326280" y="4526531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  <p:pic>
        <p:nvPicPr>
          <p:cNvPr id="2809" name="Google Shape;2809;g27ebc928662_15_32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56746" y="3726301"/>
            <a:ext cx="1285269" cy="1588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0" name="Google Shape;2810;g27ebc928662_15_32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043055" y="3726301"/>
            <a:ext cx="1293219" cy="158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1" name="Google Shape;2811;g27ebc928662_15_32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50067" y="3707592"/>
            <a:ext cx="1293219" cy="1607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2" name="Google Shape;2812;g27ebc928662_15_32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37188" y="1225792"/>
            <a:ext cx="1279312" cy="1605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3" name="Google Shape;2813;g27ebc928662_15_32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46385" y="3722323"/>
            <a:ext cx="1293057" cy="15923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14" name="Google Shape;2814;g27ebc928662_15_329"/>
          <p:cNvCxnSpPr/>
          <p:nvPr/>
        </p:nvCxnSpPr>
        <p:spPr>
          <a:xfrm>
            <a:off x="6732021" y="4526531"/>
            <a:ext cx="11408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End-to-End: Main groups of services provided by ARPHA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End-to-End: Main groups of services provided by ARPHA</dc:title>
  <dc:creator>Σοφοκλής Σωτηρίου</dc:creator>
  <cp:lastModifiedBy>Σοφοκλής Σωτηρίου</cp:lastModifiedBy>
  <cp:revision>1</cp:revision>
  <dcterms:created xsi:type="dcterms:W3CDTF">2023-09-16T16:02:04Z</dcterms:created>
  <dcterms:modified xsi:type="dcterms:W3CDTF">2023-09-16T16:02:56Z</dcterms:modified>
</cp:coreProperties>
</file>