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425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C00A7-E23D-4F79-9130-FBA91351A572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5FD9C-12E9-4E1A-8A54-08C38B425A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137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3" name="Google Shape;2853;g27ebc928662_15_4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4" name="Google Shape;2854;g27ebc928662_15_4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g27ebc928662_15_561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6933"/>
            </a:lvl9pPr>
          </a:lstStyle>
          <a:p>
            <a:endParaRPr/>
          </a:p>
        </p:txBody>
      </p:sp>
      <p:sp>
        <p:nvSpPr>
          <p:cNvPr id="630" name="Google Shape;630;g27ebc928662_15_56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631" name="Google Shape;631;g27ebc928662_15_56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7973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g27ebc928662_15_593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6000"/>
            </a:lvl9pPr>
          </a:lstStyle>
          <a:p>
            <a:r>
              <a:t>xx%</a:t>
            </a:r>
          </a:p>
        </p:txBody>
      </p:sp>
      <p:sp>
        <p:nvSpPr>
          <p:cNvPr id="662" name="Google Shape;662;g27ebc928662_15_593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63" name="Google Shape;663;g27ebc928662_15_59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1384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g27ebc928662_15_59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45178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27ebc928662_15_59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●"/>
              <a:defRPr sz="1467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68" name="Google Shape;668;g27ebc928662_15_59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423323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67"/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67"/>
            </a:lvl2pPr>
            <a:lvl3pPr marL="1828754" lvl="2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67"/>
            </a:lvl3pPr>
            <a:lvl4pPr marL="2438339" lvl="3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67"/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67"/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67"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67"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67"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67"/>
            </a:lvl9pPr>
          </a:lstStyle>
          <a:p>
            <a:endParaRPr/>
          </a:p>
        </p:txBody>
      </p:sp>
      <p:sp>
        <p:nvSpPr>
          <p:cNvPr id="669" name="Google Shape;669;g27ebc928662_15_599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70" name="Google Shape;670;g27ebc928662_15_59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71" name="Google Shape;671;g27ebc928662_15_59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467"/>
            </a:lvl1pPr>
            <a:lvl2pPr marL="0" lvl="1" indent="0" algn="r" rtl="0">
              <a:spcBef>
                <a:spcPts val="0"/>
              </a:spcBef>
              <a:buNone/>
              <a:defRPr sz="1467"/>
            </a:lvl2pPr>
            <a:lvl3pPr marL="0" lvl="2" indent="0" algn="r" rtl="0">
              <a:spcBef>
                <a:spcPts val="0"/>
              </a:spcBef>
              <a:buNone/>
              <a:defRPr sz="1467"/>
            </a:lvl3pPr>
            <a:lvl4pPr marL="0" lvl="3" indent="0" algn="r" rtl="0">
              <a:spcBef>
                <a:spcPts val="0"/>
              </a:spcBef>
              <a:buNone/>
              <a:defRPr sz="1467"/>
            </a:lvl4pPr>
            <a:lvl5pPr marL="0" lvl="4" indent="0" algn="r" rtl="0">
              <a:spcBef>
                <a:spcPts val="0"/>
              </a:spcBef>
              <a:buNone/>
              <a:defRPr sz="1467"/>
            </a:lvl5pPr>
            <a:lvl6pPr marL="0" lvl="5" indent="0" algn="r" rtl="0">
              <a:spcBef>
                <a:spcPts val="0"/>
              </a:spcBef>
              <a:buNone/>
              <a:defRPr sz="1467"/>
            </a:lvl6pPr>
            <a:lvl7pPr marL="0" lvl="6" indent="0" algn="r" rtl="0">
              <a:spcBef>
                <a:spcPts val="0"/>
              </a:spcBef>
              <a:buNone/>
              <a:defRPr sz="1467"/>
            </a:lvl7pPr>
            <a:lvl8pPr marL="0" lvl="7" indent="0" algn="r" rtl="0">
              <a:spcBef>
                <a:spcPts val="0"/>
              </a:spcBef>
              <a:buNone/>
              <a:defRPr sz="1467"/>
            </a:lvl8pPr>
            <a:lvl9pPr marL="0" lvl="8" indent="0" algn="r" rtl="0">
              <a:spcBef>
                <a:spcPts val="0"/>
              </a:spcBef>
              <a:buNone/>
              <a:defRPr sz="1467"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7133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g27ebc928662_15_565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4800"/>
            </a:lvl9pPr>
          </a:lstStyle>
          <a:p>
            <a:endParaRPr/>
          </a:p>
        </p:txBody>
      </p:sp>
      <p:sp>
        <p:nvSpPr>
          <p:cNvPr id="634" name="Google Shape;634;g27ebc928662_15_56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6685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15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g27ebc928662_15_56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8" name="Google Shape;638;g27ebc928662_15_56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639" name="Google Shape;639;g27ebc928662_15_569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640" name="Google Shape;640;g27ebc928662_15_56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3850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27ebc928662_15_57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3" name="Google Shape;643;g27ebc928662_15_57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7651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27ebc928662_15_57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9pPr>
          </a:lstStyle>
          <a:p>
            <a:endParaRPr/>
          </a:p>
        </p:txBody>
      </p:sp>
      <p:sp>
        <p:nvSpPr>
          <p:cNvPr id="646" name="Google Shape;646;g27ebc928662_15_57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647" name="Google Shape;647;g27ebc928662_15_57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8774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g27ebc928662_15_581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6400"/>
            </a:lvl9pPr>
          </a:lstStyle>
          <a:p>
            <a:endParaRPr/>
          </a:p>
        </p:txBody>
      </p:sp>
      <p:sp>
        <p:nvSpPr>
          <p:cNvPr id="650" name="Google Shape;650;g27ebc928662_15_58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4798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27ebc928662_15_5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3" name="Google Shape;653;g27ebc928662_15_584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5600"/>
            </a:lvl9pPr>
          </a:lstStyle>
          <a:p>
            <a:endParaRPr/>
          </a:p>
        </p:txBody>
      </p:sp>
      <p:sp>
        <p:nvSpPr>
          <p:cNvPr id="654" name="Google Shape;654;g27ebc928662_15_584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655" name="Google Shape;655;g27ebc928662_15_584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6" name="Google Shape;656;g27ebc928662_15_58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9582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27ebc928662_15_59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  <p:sp>
        <p:nvSpPr>
          <p:cNvPr id="659" name="Google Shape;659;g27ebc928662_15_59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3488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27ebc928662_15_556"/>
          <p:cNvSpPr/>
          <p:nvPr/>
        </p:nvSpPr>
        <p:spPr>
          <a:xfrm>
            <a:off x="0" y="0"/>
            <a:ext cx="12192000" cy="963600"/>
          </a:xfrm>
          <a:prstGeom prst="rect">
            <a:avLst/>
          </a:prstGeom>
          <a:solidFill>
            <a:srgbClr val="0F11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625" name="Google Shape;625;g27ebc928662_15_55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8168" y="6229434"/>
            <a:ext cx="1604065" cy="587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6" name="Google Shape;626;g27ebc928662_15_556"/>
          <p:cNvCxnSpPr/>
          <p:nvPr/>
        </p:nvCxnSpPr>
        <p:spPr>
          <a:xfrm>
            <a:off x="1810933" y="6523167"/>
            <a:ext cx="8402400" cy="0"/>
          </a:xfrm>
          <a:prstGeom prst="straightConnector1">
            <a:avLst/>
          </a:prstGeom>
          <a:noFill/>
          <a:ln w="9525" cap="flat" cmpd="sng">
            <a:solidFill>
              <a:srgbClr val="41445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7" name="Google Shape;627;g27ebc928662_15_556"/>
          <p:cNvSpPr txBox="1"/>
          <p:nvPr/>
        </p:nvSpPr>
        <p:spPr>
          <a:xfrm>
            <a:off x="10306900" y="6229433"/>
            <a:ext cx="2098800" cy="7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1445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arphahub.com</a:t>
            </a:r>
            <a:endParaRPr sz="2400">
              <a:solidFill>
                <a:srgbClr val="41445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136989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g"/><Relationship Id="rId18" Type="http://schemas.openxmlformats.org/officeDocument/2006/relationships/image" Target="../media/image17.png"/><Relationship Id="rId26" Type="http://schemas.openxmlformats.org/officeDocument/2006/relationships/image" Target="../media/image25.jp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png"/><Relationship Id="rId33" Type="http://schemas.openxmlformats.org/officeDocument/2006/relationships/image" Target="../media/image32.jpg"/><Relationship Id="rId38" Type="http://schemas.openxmlformats.org/officeDocument/2006/relationships/image" Target="../media/image3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jpg"/><Relationship Id="rId14" Type="http://schemas.openxmlformats.org/officeDocument/2006/relationships/image" Target="../media/image13.png"/><Relationship Id="rId22" Type="http://schemas.openxmlformats.org/officeDocument/2006/relationships/image" Target="../media/image21.jp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" name="Google Shape;2856;g27ebc928662_15_411"/>
          <p:cNvSpPr txBox="1">
            <a:spLocks noGrp="1"/>
          </p:cNvSpPr>
          <p:nvPr>
            <p:ph type="title"/>
          </p:nvPr>
        </p:nvSpPr>
        <p:spPr>
          <a:xfrm>
            <a:off x="155533" y="100000"/>
            <a:ext cx="11897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3333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Integrated with 60+ leading indexing and archiving databases</a:t>
            </a:r>
            <a:endParaRPr sz="3333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857" name="Google Shape;2857;g27ebc928662_15_411" descr="Crossref_Logo_Stacked_RGB_SMAL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6484" y="1125867"/>
            <a:ext cx="884067" cy="57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8" name="Google Shape;2858;g27ebc928662_15_411" descr="crossref_funder_registry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7934" y="1962927"/>
            <a:ext cx="881157" cy="495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9" name="Google Shape;2859;g27ebc928662_15_411" descr="crossmark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68575" y="2819667"/>
            <a:ext cx="1188381" cy="532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0" name="Google Shape;2860;g27ebc928662_15_411" descr="DOAJ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38251" y="1919007"/>
            <a:ext cx="881156" cy="769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1" name="Google Shape;2861;g27ebc928662_15_411" descr="OpenAire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538467" y="3571924"/>
            <a:ext cx="1403696" cy="986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2" name="Google Shape;2862;g27ebc928662_15_411" descr="Dryad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808566" y="1129634"/>
            <a:ext cx="1337061" cy="7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3" name="Google Shape;2863;g27ebc928662_15_411" descr="CLOCKSSLogo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407200" y="3573351"/>
            <a:ext cx="1111133" cy="1004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4" name="Google Shape;2864;g27ebc928662_15_411" descr="PubMed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698676" y="2263992"/>
            <a:ext cx="928793" cy="363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5" name="Google Shape;2865;g27ebc928662_15_411" descr="PubMedCentral.jp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993600" y="2018310"/>
            <a:ext cx="1841333" cy="777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6" name="Google Shape;2866;g27ebc928662_15_411" descr="Peerage of science.JP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05334" y="5017167"/>
            <a:ext cx="2201468" cy="47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7" name="Google Shape;2867;g27ebc928662_15_411" descr="LTER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353926" y="3553086"/>
            <a:ext cx="1237141" cy="1208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8" name="Google Shape;2868;g27ebc928662_15_411" descr="GBIF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553003" y="1095753"/>
            <a:ext cx="1584429" cy="767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9" name="Google Shape;2869;g27ebc928662_15_411" descr="iDigBio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374994" y="2791855"/>
            <a:ext cx="1454495" cy="46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0" name="Google Shape;2870;g27ebc928662_15_411" descr="BOLD.JP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5107972" y="5933493"/>
            <a:ext cx="1315629" cy="293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1" name="Google Shape;2871;g27ebc928662_15_411" descr="EOL.jpg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7385648" y="1277982"/>
            <a:ext cx="941633" cy="608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2" name="Google Shape;2872;g27ebc928662_15_411" descr="Plazi.png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630137" y="2170626"/>
            <a:ext cx="1371363" cy="363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3" name="Google Shape;2873;g27ebc928662_15_411" descr="publons.png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0710356" y="1172521"/>
            <a:ext cx="941640" cy="819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4" name="Google Shape;2874;g27ebc928662_15_411" descr="ZooBank.JPG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8107805" y="2914499"/>
            <a:ext cx="1315628" cy="336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5" name="Google Shape;2875;g27ebc928662_15_411" descr="IPNI.png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4024715" y="3039309"/>
            <a:ext cx="1742144" cy="399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6" name="Google Shape;2876;g27ebc928662_15_411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2278341" y="3120687"/>
            <a:ext cx="1414948" cy="559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7" name="Google Shape;2877;g27ebc928662_15_411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8327269" y="3456317"/>
            <a:ext cx="1355475" cy="1195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8" name="Google Shape;2878;g27ebc928662_15_411"/>
          <p:cNvPicPr preferRelativeResize="0"/>
          <p:nvPr/>
        </p:nvPicPr>
        <p:blipFill rotWithShape="1">
          <a:blip r:embed="rId24">
            <a:alphaModFix/>
          </a:blip>
          <a:srcRect t="15715" b="17803"/>
          <a:stretch/>
        </p:blipFill>
        <p:spPr>
          <a:xfrm>
            <a:off x="9844528" y="2821689"/>
            <a:ext cx="1845643" cy="617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9" name="Google Shape;2879;g27ebc928662_15_411"/>
          <p:cNvPicPr preferRelativeResize="0"/>
          <p:nvPr/>
        </p:nvPicPr>
        <p:blipFill rotWithShape="1">
          <a:blip r:embed="rId25">
            <a:alphaModFix/>
          </a:blip>
          <a:srcRect l="30706" r="28990"/>
          <a:stretch/>
        </p:blipFill>
        <p:spPr>
          <a:xfrm>
            <a:off x="2870195" y="4002495"/>
            <a:ext cx="1111132" cy="693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0" name="Google Shape;2880;g27ebc928662_15_411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366895" y="3640624"/>
            <a:ext cx="1580037" cy="828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1" name="Google Shape;2881;g27ebc928662_15_411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3331800" y="971969"/>
            <a:ext cx="1973000" cy="1015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2" name="Google Shape;2882;g27ebc928662_15_411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2505097" y="4987497"/>
            <a:ext cx="1841324" cy="591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3" name="Google Shape;2883;g27ebc928662_15_411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8599691" y="2100019"/>
            <a:ext cx="1531677" cy="531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4" name="Google Shape;2884;g27ebc928662_15_411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7255744" y="4983896"/>
            <a:ext cx="1552827" cy="4546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5" name="Google Shape;2885;g27ebc928662_15_411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228731" y="4989474"/>
            <a:ext cx="1973000" cy="42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6" name="Google Shape;2886;g27ebc928662_15_411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217948" y="4813017"/>
            <a:ext cx="2201453" cy="759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7" name="Google Shape;2887;g27ebc928662_15_411" descr="DATAOne.JPG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2982173" y="5756114"/>
            <a:ext cx="1556280" cy="531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8" name="Google Shape;2888;g27ebc928662_15_411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5942168" y="1928435"/>
            <a:ext cx="2333133" cy="881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9" name="Google Shape;2889;g27ebc928662_15_411"/>
          <p:cNvPicPr preferRelativeResize="0"/>
          <p:nvPr/>
        </p:nvPicPr>
        <p:blipFill rotWithShape="1">
          <a:blip r:embed="rId35">
            <a:alphaModFix/>
          </a:blip>
          <a:srcRect l="13330" t="31110" r="11271" b="30157"/>
          <a:stretch/>
        </p:blipFill>
        <p:spPr>
          <a:xfrm>
            <a:off x="858836" y="5694937"/>
            <a:ext cx="1646280" cy="53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0" name="Google Shape;2890;g27ebc928662_15_411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9984495" y="5572083"/>
            <a:ext cx="1843936" cy="669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1" name="Google Shape;2891;g27ebc928662_15_411"/>
          <p:cNvPicPr preferRelativeResize="0"/>
          <p:nvPr/>
        </p:nvPicPr>
        <p:blipFill rotWithShape="1">
          <a:blip r:embed="rId37">
            <a:alphaModFix/>
          </a:blip>
          <a:srcRect l="15190" t="36931" r="14387" b="26888"/>
          <a:stretch/>
        </p:blipFill>
        <p:spPr>
          <a:xfrm>
            <a:off x="7033654" y="5770833"/>
            <a:ext cx="2406825" cy="502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2" name="Google Shape;2892;g27ebc928662_15_411"/>
          <p:cNvPicPr preferRelativeResize="0"/>
          <p:nvPr/>
        </p:nvPicPr>
        <p:blipFill>
          <a:blip r:embed="rId38">
            <a:alphaModFix/>
          </a:blip>
          <a:stretch>
            <a:fillRect/>
          </a:stretch>
        </p:blipFill>
        <p:spPr>
          <a:xfrm>
            <a:off x="1551934" y="1280565"/>
            <a:ext cx="1531665" cy="490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Simple Light</vt:lpstr>
      <vt:lpstr>Integrated with 60+ leading indexing and archiving databases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with 60+ leading indexing and archiving databases</dc:title>
  <dc:creator>Σοφοκλής Σωτηρίου</dc:creator>
  <cp:lastModifiedBy>Σοφοκλής Σωτηρίου</cp:lastModifiedBy>
  <cp:revision>1</cp:revision>
  <dcterms:created xsi:type="dcterms:W3CDTF">2023-09-16T16:07:30Z</dcterms:created>
  <dcterms:modified xsi:type="dcterms:W3CDTF">2023-09-16T16:09:34Z</dcterms:modified>
</cp:coreProperties>
</file>