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425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6C00A7-E23D-4F79-9130-FBA91351A572}" type="datetimeFigureOut">
              <a:rPr lang="el-GR" smtClean="0"/>
              <a:t>16/9/2023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C5FD9C-12E9-4E1A-8A54-08C38B425A1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71370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3" name="Google Shape;2853;g27ebc928662_15_4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4" name="Google Shape;2854;g27ebc928662_15_4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Google Shape;629;g27ebc928662_15_561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69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69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69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69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69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69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Char char="●"/>
              <a:defRPr sz="69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Char char="○"/>
              <a:defRPr sz="69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Char char="■"/>
              <a:defRPr sz="6933"/>
            </a:lvl9pPr>
          </a:lstStyle>
          <a:p>
            <a:endParaRPr/>
          </a:p>
        </p:txBody>
      </p:sp>
      <p:sp>
        <p:nvSpPr>
          <p:cNvPr id="630" name="Google Shape;630;g27ebc928662_15_561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631" name="Google Shape;631;g27ebc928662_15_56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79734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Google Shape;661;g27ebc928662_15_593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Char char="●"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Char char="○"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Char char="■"/>
              <a:defRPr sz="16000"/>
            </a:lvl9pPr>
          </a:lstStyle>
          <a:p>
            <a:r>
              <a:t>xx%</a:t>
            </a:r>
          </a:p>
        </p:txBody>
      </p:sp>
      <p:sp>
        <p:nvSpPr>
          <p:cNvPr id="662" name="Google Shape;662;g27ebc928662_15_593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63" name="Google Shape;663;g27ebc928662_15_59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1384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" name="Google Shape;665;g27ebc928662_15_59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45178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g27ebc928662_15_59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Char char="●"/>
              <a:defRPr sz="1467"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9pPr>
          </a:lstStyle>
          <a:p>
            <a:endParaRPr/>
          </a:p>
        </p:txBody>
      </p:sp>
      <p:sp>
        <p:nvSpPr>
          <p:cNvPr id="668" name="Google Shape;668;g27ebc928662_15_59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marL="609585" lvl="0" indent="-423323" algn="l" rtl="0">
              <a:lnSpc>
                <a:spcPct val="90000"/>
              </a:lnSpc>
              <a:spcBef>
                <a:spcPts val="1067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467"/>
            </a:lvl1pPr>
            <a:lvl2pPr marL="1219170" lvl="1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467"/>
            </a:lvl2pPr>
            <a:lvl3pPr marL="1828754" lvl="2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467"/>
            </a:lvl3pPr>
            <a:lvl4pPr marL="2438339" lvl="3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467"/>
            </a:lvl4pPr>
            <a:lvl5pPr marL="3047924" lvl="4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467"/>
            </a:lvl5pPr>
            <a:lvl6pPr marL="3657509" lvl="5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467"/>
            </a:lvl6pPr>
            <a:lvl7pPr marL="4267093" lvl="6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sz="1467"/>
            </a:lvl7pPr>
            <a:lvl8pPr marL="4876678" lvl="7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sz="1467"/>
            </a:lvl8pPr>
            <a:lvl9pPr marL="5486263" lvl="8" indent="-423323" algn="l" rtl="0">
              <a:lnSpc>
                <a:spcPct val="90000"/>
              </a:lnSpc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 sz="1467"/>
            </a:lvl9pPr>
          </a:lstStyle>
          <a:p>
            <a:endParaRPr/>
          </a:p>
        </p:txBody>
      </p:sp>
      <p:sp>
        <p:nvSpPr>
          <p:cNvPr id="669" name="Google Shape;669;g27ebc928662_15_599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9pPr>
          </a:lstStyle>
          <a:p>
            <a:endParaRPr/>
          </a:p>
        </p:txBody>
      </p:sp>
      <p:sp>
        <p:nvSpPr>
          <p:cNvPr id="670" name="Google Shape;670;g27ebc928662_15_599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67"/>
            </a:lvl9pPr>
          </a:lstStyle>
          <a:p>
            <a:endParaRPr/>
          </a:p>
        </p:txBody>
      </p:sp>
      <p:sp>
        <p:nvSpPr>
          <p:cNvPr id="671" name="Google Shape;671;g27ebc928662_15_599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 sz="1467"/>
            </a:lvl1pPr>
            <a:lvl2pPr marL="0" lvl="1" indent="0" algn="r" rtl="0">
              <a:spcBef>
                <a:spcPts val="0"/>
              </a:spcBef>
              <a:buNone/>
              <a:defRPr sz="1467"/>
            </a:lvl2pPr>
            <a:lvl3pPr marL="0" lvl="2" indent="0" algn="r" rtl="0">
              <a:spcBef>
                <a:spcPts val="0"/>
              </a:spcBef>
              <a:buNone/>
              <a:defRPr sz="1467"/>
            </a:lvl3pPr>
            <a:lvl4pPr marL="0" lvl="3" indent="0" algn="r" rtl="0">
              <a:spcBef>
                <a:spcPts val="0"/>
              </a:spcBef>
              <a:buNone/>
              <a:defRPr sz="1467"/>
            </a:lvl4pPr>
            <a:lvl5pPr marL="0" lvl="4" indent="0" algn="r" rtl="0">
              <a:spcBef>
                <a:spcPts val="0"/>
              </a:spcBef>
              <a:buNone/>
              <a:defRPr sz="1467"/>
            </a:lvl5pPr>
            <a:lvl6pPr marL="0" lvl="5" indent="0" algn="r" rtl="0">
              <a:spcBef>
                <a:spcPts val="0"/>
              </a:spcBef>
              <a:buNone/>
              <a:defRPr sz="1467"/>
            </a:lvl6pPr>
            <a:lvl7pPr marL="0" lvl="6" indent="0" algn="r" rtl="0">
              <a:spcBef>
                <a:spcPts val="0"/>
              </a:spcBef>
              <a:buNone/>
              <a:defRPr sz="1467"/>
            </a:lvl7pPr>
            <a:lvl8pPr marL="0" lvl="7" indent="0" algn="r" rtl="0">
              <a:spcBef>
                <a:spcPts val="0"/>
              </a:spcBef>
              <a:buNone/>
              <a:defRPr sz="1467"/>
            </a:lvl8pPr>
            <a:lvl9pPr marL="0" lvl="8" indent="0" algn="r" rtl="0">
              <a:spcBef>
                <a:spcPts val="0"/>
              </a:spcBef>
              <a:buNone/>
              <a:defRPr sz="1467"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71334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Google Shape;633;g27ebc928662_15_565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Char char="●"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Char char="○"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Char char="■"/>
              <a:defRPr sz="4800"/>
            </a:lvl9pPr>
          </a:lstStyle>
          <a:p>
            <a:endParaRPr/>
          </a:p>
        </p:txBody>
      </p:sp>
      <p:sp>
        <p:nvSpPr>
          <p:cNvPr id="634" name="Google Shape;634;g27ebc928662_15_56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66852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115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Google Shape;637;g27ebc928662_15_569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38" name="Google Shape;638;g27ebc928662_15_569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639" name="Google Shape;639;g27ebc928662_15_569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640" name="Google Shape;640;g27ebc928662_15_56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38500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6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Google Shape;642;g27ebc928662_15_57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43" name="Google Shape;643;g27ebc928662_15_57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7651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g27ebc928662_15_57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3200"/>
            </a:lvl9pPr>
          </a:lstStyle>
          <a:p>
            <a:endParaRPr/>
          </a:p>
        </p:txBody>
      </p:sp>
      <p:sp>
        <p:nvSpPr>
          <p:cNvPr id="646" name="Google Shape;646;g27ebc928662_15_57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647" name="Google Shape;647;g27ebc928662_15_57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87742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g27ebc928662_15_581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Char char="●"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Char char="○"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Char char="■"/>
              <a:defRPr sz="6400"/>
            </a:lvl9pPr>
          </a:lstStyle>
          <a:p>
            <a:endParaRPr/>
          </a:p>
        </p:txBody>
      </p:sp>
      <p:sp>
        <p:nvSpPr>
          <p:cNvPr id="650" name="Google Shape;650;g27ebc928662_15_58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4798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g27ebc928662_15_584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53" name="Google Shape;653;g27ebc928662_15_584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5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Char char="●"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Char char="○"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Char char="■"/>
              <a:defRPr sz="5600"/>
            </a:lvl9pPr>
          </a:lstStyle>
          <a:p>
            <a:endParaRPr/>
          </a:p>
        </p:txBody>
      </p:sp>
      <p:sp>
        <p:nvSpPr>
          <p:cNvPr id="654" name="Google Shape;654;g27ebc928662_15_584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655" name="Google Shape;655;g27ebc928662_15_584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6" name="Google Shape;656;g27ebc928662_15_58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95824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g27ebc928662_15_59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>
            <a:endParaRPr/>
          </a:p>
        </p:txBody>
      </p:sp>
      <p:sp>
        <p:nvSpPr>
          <p:cNvPr id="659" name="Google Shape;659;g27ebc928662_15_59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634884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g27ebc928662_15_556"/>
          <p:cNvSpPr/>
          <p:nvPr/>
        </p:nvSpPr>
        <p:spPr>
          <a:xfrm>
            <a:off x="0" y="0"/>
            <a:ext cx="12192000" cy="963600"/>
          </a:xfrm>
          <a:prstGeom prst="rect">
            <a:avLst/>
          </a:prstGeom>
          <a:solidFill>
            <a:srgbClr val="0F112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pic>
        <p:nvPicPr>
          <p:cNvPr id="625" name="Google Shape;625;g27ebc928662_15_556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68168" y="6229434"/>
            <a:ext cx="1604065" cy="5875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26" name="Google Shape;626;g27ebc928662_15_556"/>
          <p:cNvCxnSpPr/>
          <p:nvPr/>
        </p:nvCxnSpPr>
        <p:spPr>
          <a:xfrm>
            <a:off x="1810933" y="6523167"/>
            <a:ext cx="8402400" cy="0"/>
          </a:xfrm>
          <a:prstGeom prst="straightConnector1">
            <a:avLst/>
          </a:prstGeom>
          <a:noFill/>
          <a:ln w="9525" cap="flat" cmpd="sng">
            <a:solidFill>
              <a:srgbClr val="41445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27" name="Google Shape;627;g27ebc928662_15_556"/>
          <p:cNvSpPr txBox="1"/>
          <p:nvPr/>
        </p:nvSpPr>
        <p:spPr>
          <a:xfrm>
            <a:off x="10306900" y="6229433"/>
            <a:ext cx="2098800" cy="7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41445C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arphahub.com</a:t>
            </a:r>
            <a:endParaRPr sz="2400">
              <a:solidFill>
                <a:srgbClr val="41445C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31369897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mc:AlternateContent xmlns:mc="http://schemas.openxmlformats.org/markup-compatibility/2006" xmlns:p14="http://schemas.microsoft.com/office/powerpoint/2010/main">
    <mc:Choice Requires="p14">
      <p:transition spd="slow">
        <p:fade thruBlk="1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jpg"/><Relationship Id="rId18" Type="http://schemas.openxmlformats.org/officeDocument/2006/relationships/image" Target="../media/image17.png"/><Relationship Id="rId26" Type="http://schemas.openxmlformats.org/officeDocument/2006/relationships/image" Target="../media/image25.jp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7" Type="http://schemas.openxmlformats.org/officeDocument/2006/relationships/image" Target="../media/image6.pn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5" Type="http://schemas.openxmlformats.org/officeDocument/2006/relationships/image" Target="../media/image24.png"/><Relationship Id="rId33" Type="http://schemas.openxmlformats.org/officeDocument/2006/relationships/image" Target="../media/image32.jpg"/><Relationship Id="rId38" Type="http://schemas.openxmlformats.org/officeDocument/2006/relationships/image" Target="../media/image3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jpg"/><Relationship Id="rId20" Type="http://schemas.openxmlformats.org/officeDocument/2006/relationships/image" Target="../media/image19.jp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24" Type="http://schemas.openxmlformats.org/officeDocument/2006/relationships/image" Target="../media/image23.jp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5" Type="http://schemas.openxmlformats.org/officeDocument/2006/relationships/image" Target="../media/image4.jpg"/><Relationship Id="rId15" Type="http://schemas.openxmlformats.org/officeDocument/2006/relationships/image" Target="../media/image14.png"/><Relationship Id="rId23" Type="http://schemas.openxmlformats.org/officeDocument/2006/relationships/image" Target="../media/image22.jpg"/><Relationship Id="rId28" Type="http://schemas.openxmlformats.org/officeDocument/2006/relationships/image" Target="../media/image27.jp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jpg"/><Relationship Id="rId14" Type="http://schemas.openxmlformats.org/officeDocument/2006/relationships/image" Target="../media/image13.png"/><Relationship Id="rId22" Type="http://schemas.openxmlformats.org/officeDocument/2006/relationships/image" Target="../media/image21.jp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8" Type="http://schemas.openxmlformats.org/officeDocument/2006/relationships/image" Target="../media/image7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lt1"/>
          </a:fgClr>
          <a:bgClr>
            <a:schemeClr val="bg1"/>
          </a:bgClr>
        </a:pattFill>
        <a:effectLst/>
      </p:bgPr>
    </p:bg>
    <p:spTree>
      <p:nvGrpSpPr>
        <p:cNvPr id="1" name="Shape 28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" name="Google Shape;2856;g27ebc928662_15_411"/>
          <p:cNvSpPr txBox="1">
            <a:spLocks noGrp="1"/>
          </p:cNvSpPr>
          <p:nvPr>
            <p:ph type="title"/>
          </p:nvPr>
        </p:nvSpPr>
        <p:spPr>
          <a:xfrm>
            <a:off x="155533" y="100000"/>
            <a:ext cx="118976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" sz="3333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Integrated with 60+ leading indexing and archiving databases</a:t>
            </a:r>
            <a:endParaRPr sz="3333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2857" name="Google Shape;2857;g27ebc928662_15_411" descr="Crossref_Logo_Stacked_RGB_SMALL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6484" y="1125867"/>
            <a:ext cx="884067" cy="57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8" name="Google Shape;2858;g27ebc928662_15_411" descr="crossref_funder_registry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17934" y="1962927"/>
            <a:ext cx="881157" cy="49524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9" name="Google Shape;2859;g27ebc928662_15_411" descr="crossmark.jp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68575" y="2819667"/>
            <a:ext cx="1188381" cy="532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0" name="Google Shape;2860;g27ebc928662_15_411" descr="DOAJ.jpg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538251" y="1919007"/>
            <a:ext cx="881156" cy="769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1" name="Google Shape;2861;g27ebc928662_15_411" descr="OpenAire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538467" y="3571924"/>
            <a:ext cx="1403696" cy="9868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2" name="Google Shape;2862;g27ebc928662_15_411" descr="Dryad.png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808566" y="1129634"/>
            <a:ext cx="1337061" cy="792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3" name="Google Shape;2863;g27ebc928662_15_411" descr="CLOCKSSLogo.jpg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407200" y="3573351"/>
            <a:ext cx="1111133" cy="10049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4" name="Google Shape;2864;g27ebc928662_15_411" descr="PubMed.png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698676" y="2263992"/>
            <a:ext cx="928793" cy="3638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5" name="Google Shape;2865;g27ebc928662_15_411" descr="PubMedCentral.jpg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3993600" y="2018310"/>
            <a:ext cx="1841333" cy="77755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6" name="Google Shape;2866;g27ebc928662_15_411" descr="Peerage of science.JPG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05334" y="5017167"/>
            <a:ext cx="2201468" cy="477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7" name="Google Shape;2867;g27ebc928662_15_411" descr="LTER.jp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353926" y="3553086"/>
            <a:ext cx="1237141" cy="12081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8" name="Google Shape;2868;g27ebc928662_15_411" descr="GBIF.png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5553003" y="1095753"/>
            <a:ext cx="1584429" cy="76798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9" name="Google Shape;2869;g27ebc928662_15_411" descr="iDigBio.png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374994" y="2791855"/>
            <a:ext cx="1454495" cy="46993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0" name="Google Shape;2870;g27ebc928662_15_411" descr="BOLD.JPG"/>
          <p:cNvPicPr preferRelativeResize="0"/>
          <p:nvPr/>
        </p:nvPicPr>
        <p:blipFill rotWithShape="1">
          <a:blip r:embed="rId16">
            <a:alphaModFix/>
          </a:blip>
          <a:srcRect/>
          <a:stretch/>
        </p:blipFill>
        <p:spPr>
          <a:xfrm>
            <a:off x="5107972" y="5933493"/>
            <a:ext cx="1315629" cy="29352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1" name="Google Shape;2871;g27ebc928662_15_411" descr="EOL.jpg"/>
          <p:cNvPicPr preferRelativeResize="0"/>
          <p:nvPr/>
        </p:nvPicPr>
        <p:blipFill rotWithShape="1">
          <a:blip r:embed="rId17">
            <a:alphaModFix/>
          </a:blip>
          <a:srcRect/>
          <a:stretch/>
        </p:blipFill>
        <p:spPr>
          <a:xfrm>
            <a:off x="7385648" y="1277982"/>
            <a:ext cx="941633" cy="608581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2" name="Google Shape;2872;g27ebc928662_15_411" descr="Plazi.png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10630137" y="2170626"/>
            <a:ext cx="1371363" cy="3638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3" name="Google Shape;2873;g27ebc928662_15_411" descr="publons.png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10710356" y="1172521"/>
            <a:ext cx="941640" cy="8194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4" name="Google Shape;2874;g27ebc928662_15_411" descr="ZooBank.JPG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8107805" y="2914499"/>
            <a:ext cx="1315628" cy="33648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5" name="Google Shape;2875;g27ebc928662_15_411" descr="IPNI.png"/>
          <p:cNvPicPr preferRelativeResize="0"/>
          <p:nvPr/>
        </p:nvPicPr>
        <p:blipFill rotWithShape="1">
          <a:blip r:embed="rId21">
            <a:alphaModFix/>
          </a:blip>
          <a:srcRect/>
          <a:stretch/>
        </p:blipFill>
        <p:spPr>
          <a:xfrm>
            <a:off x="4024715" y="3039309"/>
            <a:ext cx="1742144" cy="399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6" name="Google Shape;2876;g27ebc928662_15_411"/>
          <p:cNvPicPr preferRelativeResize="0"/>
          <p:nvPr/>
        </p:nvPicPr>
        <p:blipFill rotWithShape="1">
          <a:blip r:embed="rId22">
            <a:alphaModFix/>
          </a:blip>
          <a:srcRect/>
          <a:stretch/>
        </p:blipFill>
        <p:spPr>
          <a:xfrm>
            <a:off x="2278341" y="3120687"/>
            <a:ext cx="1414948" cy="559184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7" name="Google Shape;2877;g27ebc928662_15_411"/>
          <p:cNvPicPr preferRelativeResize="0"/>
          <p:nvPr/>
        </p:nvPicPr>
        <p:blipFill rotWithShape="1">
          <a:blip r:embed="rId23">
            <a:alphaModFix/>
          </a:blip>
          <a:srcRect/>
          <a:stretch/>
        </p:blipFill>
        <p:spPr>
          <a:xfrm>
            <a:off x="8327269" y="3456317"/>
            <a:ext cx="1355475" cy="1195361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8" name="Google Shape;2878;g27ebc928662_15_411"/>
          <p:cNvPicPr preferRelativeResize="0"/>
          <p:nvPr/>
        </p:nvPicPr>
        <p:blipFill rotWithShape="1">
          <a:blip r:embed="rId24">
            <a:alphaModFix/>
          </a:blip>
          <a:srcRect t="15715" b="17803"/>
          <a:stretch/>
        </p:blipFill>
        <p:spPr>
          <a:xfrm>
            <a:off x="9844528" y="2821689"/>
            <a:ext cx="1845643" cy="6176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9" name="Google Shape;2879;g27ebc928662_15_411"/>
          <p:cNvPicPr preferRelativeResize="0"/>
          <p:nvPr/>
        </p:nvPicPr>
        <p:blipFill rotWithShape="1">
          <a:blip r:embed="rId25">
            <a:alphaModFix/>
          </a:blip>
          <a:srcRect l="30706" r="28990"/>
          <a:stretch/>
        </p:blipFill>
        <p:spPr>
          <a:xfrm>
            <a:off x="2870195" y="4002495"/>
            <a:ext cx="1111132" cy="693871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0" name="Google Shape;2880;g27ebc928662_15_411"/>
          <p:cNvPicPr preferRelativeResize="0"/>
          <p:nvPr/>
        </p:nvPicPr>
        <p:blipFill rotWithShape="1">
          <a:blip r:embed="rId26">
            <a:alphaModFix/>
          </a:blip>
          <a:srcRect/>
          <a:stretch/>
        </p:blipFill>
        <p:spPr>
          <a:xfrm>
            <a:off x="366895" y="3640624"/>
            <a:ext cx="1580037" cy="8285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1" name="Google Shape;2881;g27ebc928662_15_411"/>
          <p:cNvPicPr preferRelativeResize="0"/>
          <p:nvPr/>
        </p:nvPicPr>
        <p:blipFill rotWithShape="1">
          <a:blip r:embed="rId27">
            <a:alphaModFix/>
          </a:blip>
          <a:srcRect/>
          <a:stretch/>
        </p:blipFill>
        <p:spPr>
          <a:xfrm>
            <a:off x="3331800" y="971969"/>
            <a:ext cx="1973000" cy="10155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2" name="Google Shape;2882;g27ebc928662_15_411"/>
          <p:cNvPicPr preferRelativeResize="0"/>
          <p:nvPr/>
        </p:nvPicPr>
        <p:blipFill rotWithShape="1">
          <a:blip r:embed="rId28">
            <a:alphaModFix/>
          </a:blip>
          <a:srcRect/>
          <a:stretch/>
        </p:blipFill>
        <p:spPr>
          <a:xfrm>
            <a:off x="2505097" y="4987497"/>
            <a:ext cx="1841324" cy="5917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3" name="Google Shape;2883;g27ebc928662_15_411"/>
          <p:cNvPicPr preferRelativeResize="0"/>
          <p:nvPr/>
        </p:nvPicPr>
        <p:blipFill rotWithShape="1">
          <a:blip r:embed="rId29">
            <a:alphaModFix/>
          </a:blip>
          <a:srcRect/>
          <a:stretch/>
        </p:blipFill>
        <p:spPr>
          <a:xfrm>
            <a:off x="8599691" y="2100019"/>
            <a:ext cx="1531677" cy="531429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4" name="Google Shape;2884;g27ebc928662_15_411"/>
          <p:cNvPicPr preferRelativeResize="0"/>
          <p:nvPr/>
        </p:nvPicPr>
        <p:blipFill rotWithShape="1">
          <a:blip r:embed="rId30">
            <a:alphaModFix/>
          </a:blip>
          <a:srcRect/>
          <a:stretch/>
        </p:blipFill>
        <p:spPr>
          <a:xfrm>
            <a:off x="7255744" y="4983896"/>
            <a:ext cx="1552827" cy="45469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5" name="Google Shape;2885;g27ebc928662_15_411"/>
          <p:cNvPicPr preferRelativeResize="0"/>
          <p:nvPr/>
        </p:nvPicPr>
        <p:blipFill rotWithShape="1">
          <a:blip r:embed="rId31">
            <a:alphaModFix/>
          </a:blip>
          <a:srcRect/>
          <a:stretch/>
        </p:blipFill>
        <p:spPr>
          <a:xfrm>
            <a:off x="9228731" y="4989474"/>
            <a:ext cx="1973000" cy="421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6" name="Google Shape;2886;g27ebc928662_15_411"/>
          <p:cNvPicPr preferRelativeResize="0"/>
          <p:nvPr/>
        </p:nvPicPr>
        <p:blipFill rotWithShape="1">
          <a:blip r:embed="rId32">
            <a:alphaModFix/>
          </a:blip>
          <a:srcRect/>
          <a:stretch/>
        </p:blipFill>
        <p:spPr>
          <a:xfrm>
            <a:off x="217948" y="4813017"/>
            <a:ext cx="2201453" cy="759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7" name="Google Shape;2887;g27ebc928662_15_411" descr="DATAOne.JPG"/>
          <p:cNvPicPr preferRelativeResize="0"/>
          <p:nvPr/>
        </p:nvPicPr>
        <p:blipFill rotWithShape="1">
          <a:blip r:embed="rId33">
            <a:alphaModFix/>
          </a:blip>
          <a:srcRect/>
          <a:stretch/>
        </p:blipFill>
        <p:spPr>
          <a:xfrm>
            <a:off x="2982173" y="5756114"/>
            <a:ext cx="1556280" cy="53173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8" name="Google Shape;2888;g27ebc928662_15_411"/>
          <p:cNvPicPr preferRelativeResize="0"/>
          <p:nvPr/>
        </p:nvPicPr>
        <p:blipFill rotWithShape="1">
          <a:blip r:embed="rId34">
            <a:alphaModFix/>
          </a:blip>
          <a:srcRect/>
          <a:stretch/>
        </p:blipFill>
        <p:spPr>
          <a:xfrm>
            <a:off x="5942168" y="1928435"/>
            <a:ext cx="2333133" cy="8815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9" name="Google Shape;2889;g27ebc928662_15_411"/>
          <p:cNvPicPr preferRelativeResize="0"/>
          <p:nvPr/>
        </p:nvPicPr>
        <p:blipFill rotWithShape="1">
          <a:blip r:embed="rId35">
            <a:alphaModFix/>
          </a:blip>
          <a:srcRect l="13330" t="31110" r="11271" b="30157"/>
          <a:stretch/>
        </p:blipFill>
        <p:spPr>
          <a:xfrm>
            <a:off x="858836" y="5694937"/>
            <a:ext cx="1646280" cy="532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0" name="Google Shape;2890;g27ebc928662_15_411"/>
          <p:cNvPicPr preferRelativeResize="0"/>
          <p:nvPr/>
        </p:nvPicPr>
        <p:blipFill rotWithShape="1">
          <a:blip r:embed="rId36">
            <a:alphaModFix/>
          </a:blip>
          <a:srcRect/>
          <a:stretch/>
        </p:blipFill>
        <p:spPr>
          <a:xfrm>
            <a:off x="9984495" y="5572083"/>
            <a:ext cx="1843936" cy="669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1" name="Google Shape;2891;g27ebc928662_15_411"/>
          <p:cNvPicPr preferRelativeResize="0"/>
          <p:nvPr/>
        </p:nvPicPr>
        <p:blipFill rotWithShape="1">
          <a:blip r:embed="rId37">
            <a:alphaModFix/>
          </a:blip>
          <a:srcRect l="15190" t="36931" r="14387" b="26888"/>
          <a:stretch/>
        </p:blipFill>
        <p:spPr>
          <a:xfrm>
            <a:off x="7033654" y="5770833"/>
            <a:ext cx="2406825" cy="5022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2" name="Google Shape;2892;g27ebc928662_15_411"/>
          <p:cNvPicPr preferRelativeResize="0"/>
          <p:nvPr/>
        </p:nvPicPr>
        <p:blipFill>
          <a:blip r:embed="rId38">
            <a:alphaModFix/>
          </a:blip>
          <a:stretch>
            <a:fillRect/>
          </a:stretch>
        </p:blipFill>
        <p:spPr>
          <a:xfrm>
            <a:off x="1551934" y="1280565"/>
            <a:ext cx="1531665" cy="4906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 Neue</vt:lpstr>
      <vt:lpstr>Simple Light</vt:lpstr>
      <vt:lpstr>Integrated with 60+ leading indexing and archiving databases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with 60+ leading indexing and archiving databases</dc:title>
  <dc:creator>Σοφοκλής Σωτηρίου</dc:creator>
  <cp:lastModifiedBy>Σοφοκλής Σωτηρίου</cp:lastModifiedBy>
  <cp:revision>1</cp:revision>
  <dcterms:created xsi:type="dcterms:W3CDTF">2023-09-16T16:07:30Z</dcterms:created>
  <dcterms:modified xsi:type="dcterms:W3CDTF">2023-09-16T16:09:34Z</dcterms:modified>
</cp:coreProperties>
</file>