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425" r:id="rId2"/>
    <p:sldId id="426" r:id="rId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F50865-DFBD-41FA-A966-753FCDF0C723}" type="datetimeFigureOut">
              <a:rPr lang="el-GR" smtClean="0"/>
              <a:t>16/9/2023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B3E959-448E-4917-8205-7F17DDF199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3325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4" name="Google Shape;2894;g27ebc928662_15_4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5" name="Google Shape;2895;g27ebc928662_15_4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3" name="Google Shape;2903;g27ebc928662_15_4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4" name="Google Shape;2904;g27ebc928662_15_4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Google Shape;629;g27ebc928662_15_561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6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6933"/>
            </a:lvl9pPr>
          </a:lstStyle>
          <a:p>
            <a:endParaRPr/>
          </a:p>
        </p:txBody>
      </p:sp>
      <p:sp>
        <p:nvSpPr>
          <p:cNvPr id="630" name="Google Shape;630;g27ebc928662_15_561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631" name="Google Shape;631;g27ebc928662_15_56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85606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" name="Google Shape;661;g27ebc928662_15_593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Char char="●"/>
              <a:defRPr sz="1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Char char="○"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Char char="■"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Char char="●"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Char char="○"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Char char="■"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Char char="●"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Char char="○"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Char char="■"/>
              <a:defRPr sz="16000"/>
            </a:lvl9pPr>
          </a:lstStyle>
          <a:p>
            <a:r>
              <a:t>xx%</a:t>
            </a:r>
          </a:p>
        </p:txBody>
      </p:sp>
      <p:sp>
        <p:nvSpPr>
          <p:cNvPr id="662" name="Google Shape;662;g27ebc928662_15_593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1219170" lvl="1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63" name="Google Shape;663;g27ebc928662_15_59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559665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g27ebc928662_15_59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524519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g27ebc928662_15_59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Char char="●"/>
              <a:defRPr sz="1467"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9pPr>
          </a:lstStyle>
          <a:p>
            <a:endParaRPr/>
          </a:p>
        </p:txBody>
      </p:sp>
      <p:sp>
        <p:nvSpPr>
          <p:cNvPr id="668" name="Google Shape;668;g27ebc928662_15_59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609585" lvl="0" indent="-423323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467"/>
            </a:lvl1pPr>
            <a:lvl2pPr marL="1219170" lvl="1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1467"/>
            </a:lvl2pPr>
            <a:lvl3pPr marL="1828754" lvl="2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 sz="1467"/>
            </a:lvl3pPr>
            <a:lvl4pPr marL="2438339" lvl="3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467"/>
            </a:lvl4pPr>
            <a:lvl5pPr marL="3047924" lvl="4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1467"/>
            </a:lvl5pPr>
            <a:lvl6pPr marL="3657509" lvl="5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 sz="1467"/>
            </a:lvl6pPr>
            <a:lvl7pPr marL="4267093" lvl="6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467"/>
            </a:lvl7pPr>
            <a:lvl8pPr marL="4876678" lvl="7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1467"/>
            </a:lvl8pPr>
            <a:lvl9pPr marL="5486263" lvl="8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 sz="1467"/>
            </a:lvl9pPr>
          </a:lstStyle>
          <a:p>
            <a:endParaRPr/>
          </a:p>
        </p:txBody>
      </p:sp>
      <p:sp>
        <p:nvSpPr>
          <p:cNvPr id="669" name="Google Shape;669;g27ebc928662_15_599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9pPr>
          </a:lstStyle>
          <a:p>
            <a:endParaRPr/>
          </a:p>
        </p:txBody>
      </p:sp>
      <p:sp>
        <p:nvSpPr>
          <p:cNvPr id="670" name="Google Shape;670;g27ebc928662_15_599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9pPr>
          </a:lstStyle>
          <a:p>
            <a:endParaRPr/>
          </a:p>
        </p:txBody>
      </p:sp>
      <p:sp>
        <p:nvSpPr>
          <p:cNvPr id="671" name="Google Shape;671;g27ebc928662_15_599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 sz="1467"/>
            </a:lvl1pPr>
            <a:lvl2pPr marL="0" lvl="1" indent="0" algn="r" rtl="0">
              <a:spcBef>
                <a:spcPts val="0"/>
              </a:spcBef>
              <a:buNone/>
              <a:defRPr sz="1467"/>
            </a:lvl2pPr>
            <a:lvl3pPr marL="0" lvl="2" indent="0" algn="r" rtl="0">
              <a:spcBef>
                <a:spcPts val="0"/>
              </a:spcBef>
              <a:buNone/>
              <a:defRPr sz="1467"/>
            </a:lvl3pPr>
            <a:lvl4pPr marL="0" lvl="3" indent="0" algn="r" rtl="0">
              <a:spcBef>
                <a:spcPts val="0"/>
              </a:spcBef>
              <a:buNone/>
              <a:defRPr sz="1467"/>
            </a:lvl4pPr>
            <a:lvl5pPr marL="0" lvl="4" indent="0" algn="r" rtl="0">
              <a:spcBef>
                <a:spcPts val="0"/>
              </a:spcBef>
              <a:buNone/>
              <a:defRPr sz="1467"/>
            </a:lvl5pPr>
            <a:lvl6pPr marL="0" lvl="5" indent="0" algn="r" rtl="0">
              <a:spcBef>
                <a:spcPts val="0"/>
              </a:spcBef>
              <a:buNone/>
              <a:defRPr sz="1467"/>
            </a:lvl6pPr>
            <a:lvl7pPr marL="0" lvl="6" indent="0" algn="r" rtl="0">
              <a:spcBef>
                <a:spcPts val="0"/>
              </a:spcBef>
              <a:buNone/>
              <a:defRPr sz="1467"/>
            </a:lvl7pPr>
            <a:lvl8pPr marL="0" lvl="7" indent="0" algn="r" rtl="0">
              <a:spcBef>
                <a:spcPts val="0"/>
              </a:spcBef>
              <a:buNone/>
              <a:defRPr sz="1467"/>
            </a:lvl8pPr>
            <a:lvl9pPr marL="0" lvl="8" indent="0" algn="r" rtl="0">
              <a:spcBef>
                <a:spcPts val="0"/>
              </a:spcBef>
              <a:buNone/>
              <a:defRPr sz="1467"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56209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Google Shape;633;g27ebc928662_15_565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Char char="●"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Char char="○"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Char char="■"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Char char="●"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Char char="○"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Char char="■"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Char char="●"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Char char="○"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Char char="■"/>
              <a:defRPr sz="4800"/>
            </a:lvl9pPr>
          </a:lstStyle>
          <a:p>
            <a:endParaRPr/>
          </a:p>
        </p:txBody>
      </p:sp>
      <p:sp>
        <p:nvSpPr>
          <p:cNvPr id="634" name="Google Shape;634;g27ebc928662_15_56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18770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126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Google Shape;637;g27ebc928662_15_569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38" name="Google Shape;638;g27ebc928662_15_569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639" name="Google Shape;639;g27ebc928662_15_569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640" name="Google Shape;640;g27ebc928662_15_56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27096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" name="Google Shape;642;g27ebc928662_15_57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43" name="Google Shape;643;g27ebc928662_15_57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80124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Google Shape;645;g27ebc928662_15_57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3200"/>
            </a:lvl9pPr>
          </a:lstStyle>
          <a:p>
            <a:endParaRPr/>
          </a:p>
        </p:txBody>
      </p:sp>
      <p:sp>
        <p:nvSpPr>
          <p:cNvPr id="646" name="Google Shape;646;g27ebc928662_15_57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647" name="Google Shape;647;g27ebc928662_15_57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56558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Google Shape;649;g27ebc928662_15_581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6400"/>
            </a:lvl9pPr>
          </a:lstStyle>
          <a:p>
            <a:endParaRPr/>
          </a:p>
        </p:txBody>
      </p:sp>
      <p:sp>
        <p:nvSpPr>
          <p:cNvPr id="650" name="Google Shape;650;g27ebc928662_15_58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78489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g27ebc928662_15_584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53" name="Google Shape;653;g27ebc928662_15_584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5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5600"/>
            </a:lvl9pPr>
          </a:lstStyle>
          <a:p>
            <a:endParaRPr/>
          </a:p>
        </p:txBody>
      </p:sp>
      <p:sp>
        <p:nvSpPr>
          <p:cNvPr id="654" name="Google Shape;654;g27ebc928662_15_584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655" name="Google Shape;655;g27ebc928662_15_584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6" name="Google Shape;656;g27ebc928662_15_58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99081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Google Shape;658;g27ebc928662_15_59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</a:lstStyle>
          <a:p>
            <a:endParaRPr/>
          </a:p>
        </p:txBody>
      </p:sp>
      <p:sp>
        <p:nvSpPr>
          <p:cNvPr id="659" name="Google Shape;659;g27ebc928662_15_59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91500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Google Shape;624;g27ebc928662_15_556"/>
          <p:cNvSpPr/>
          <p:nvPr/>
        </p:nvSpPr>
        <p:spPr>
          <a:xfrm>
            <a:off x="0" y="0"/>
            <a:ext cx="12192000" cy="963600"/>
          </a:xfrm>
          <a:prstGeom prst="rect">
            <a:avLst/>
          </a:prstGeom>
          <a:solidFill>
            <a:srgbClr val="0F112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pic>
        <p:nvPicPr>
          <p:cNvPr id="625" name="Google Shape;625;g27ebc928662_15_556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68168" y="6229434"/>
            <a:ext cx="1604065" cy="5875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26" name="Google Shape;626;g27ebc928662_15_556"/>
          <p:cNvCxnSpPr/>
          <p:nvPr/>
        </p:nvCxnSpPr>
        <p:spPr>
          <a:xfrm>
            <a:off x="1810933" y="6523167"/>
            <a:ext cx="8402400" cy="0"/>
          </a:xfrm>
          <a:prstGeom prst="straightConnector1">
            <a:avLst/>
          </a:prstGeom>
          <a:noFill/>
          <a:ln w="9525" cap="flat" cmpd="sng">
            <a:solidFill>
              <a:srgbClr val="41445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7" name="Google Shape;627;g27ebc928662_15_556"/>
          <p:cNvSpPr txBox="1"/>
          <p:nvPr/>
        </p:nvSpPr>
        <p:spPr>
          <a:xfrm>
            <a:off x="10306900" y="6229433"/>
            <a:ext cx="2098800" cy="7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41445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arphahub.com</a:t>
            </a:r>
            <a:endParaRPr sz="2400">
              <a:solidFill>
                <a:srgbClr val="41445C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9865607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slow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97" name="Google Shape;2897;g27ebc928662_15_451"/>
          <p:cNvPicPr preferRelativeResize="0"/>
          <p:nvPr/>
        </p:nvPicPr>
        <p:blipFill rotWithShape="1">
          <a:blip r:embed="rId3">
            <a:alphaModFix amt="30000"/>
          </a:blip>
          <a:srcRect l="43751" t="139" r="1891"/>
          <a:stretch/>
        </p:blipFill>
        <p:spPr>
          <a:xfrm rot="5400000">
            <a:off x="3531465" y="-2567066"/>
            <a:ext cx="5111436" cy="12174369"/>
          </a:xfrm>
          <a:prstGeom prst="rect">
            <a:avLst/>
          </a:prstGeom>
          <a:noFill/>
          <a:ln>
            <a:noFill/>
          </a:ln>
        </p:spPr>
      </p:pic>
      <p:sp>
        <p:nvSpPr>
          <p:cNvPr id="2898" name="Google Shape;2898;g27ebc928662_15_451"/>
          <p:cNvSpPr txBox="1">
            <a:spLocks noGrp="1"/>
          </p:cNvSpPr>
          <p:nvPr>
            <p:ph type="title"/>
          </p:nvPr>
        </p:nvSpPr>
        <p:spPr>
          <a:xfrm>
            <a:off x="155533" y="100000"/>
            <a:ext cx="12468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3333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Language flexibility</a:t>
            </a:r>
            <a:endParaRPr sz="3333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899" name="Google Shape;2899;g27ebc928662_15_451"/>
          <p:cNvSpPr txBox="1"/>
          <p:nvPr/>
        </p:nvSpPr>
        <p:spPr>
          <a:xfrm>
            <a:off x="343000" y="1888667"/>
            <a:ext cx="7126800" cy="47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lnSpc>
                <a:spcPct val="115000"/>
              </a:lnSpc>
              <a:buClr>
                <a:srgbClr val="000000"/>
              </a:buClr>
            </a:pPr>
            <a:r>
              <a:rPr lang="en" sz="3733" kern="0">
                <a:solidFill>
                  <a:srgbClr val="43434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ARPHA supports </a:t>
            </a:r>
            <a:r>
              <a:rPr lang="en" sz="3733" b="1" kern="0">
                <a:solidFill>
                  <a:srgbClr val="43434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bilingual</a:t>
            </a:r>
            <a:r>
              <a:rPr lang="en" sz="3733" kern="0">
                <a:solidFill>
                  <a:srgbClr val="43434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solutions at </a:t>
            </a:r>
            <a:r>
              <a:rPr lang="en" sz="3733" b="1" kern="0">
                <a:solidFill>
                  <a:srgbClr val="43434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interface</a:t>
            </a:r>
            <a:r>
              <a:rPr lang="en" sz="3733" kern="0">
                <a:solidFill>
                  <a:srgbClr val="43434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 </a:t>
            </a:r>
            <a:r>
              <a:rPr lang="en" sz="3733" b="1" kern="0">
                <a:solidFill>
                  <a:srgbClr val="43434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metadata</a:t>
            </a:r>
            <a:r>
              <a:rPr lang="en" sz="3733" kern="0">
                <a:solidFill>
                  <a:srgbClr val="43434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and </a:t>
            </a:r>
            <a:r>
              <a:rPr lang="en" sz="3733" b="1" kern="0">
                <a:solidFill>
                  <a:srgbClr val="43434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content</a:t>
            </a:r>
            <a:r>
              <a:rPr lang="en" sz="3733" kern="0">
                <a:solidFill>
                  <a:srgbClr val="43434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levels.</a:t>
            </a:r>
            <a:endParaRPr sz="3733" kern="0">
              <a:solidFill>
                <a:srgbClr val="434343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defTabSz="1219170">
              <a:lnSpc>
                <a:spcPct val="115000"/>
              </a:lnSpc>
              <a:buClr>
                <a:srgbClr val="000000"/>
              </a:buClr>
            </a:pPr>
            <a:endParaRPr sz="2667" kern="0">
              <a:solidFill>
                <a:srgbClr val="0F112B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defTabSz="1219170">
              <a:lnSpc>
                <a:spcPct val="115000"/>
              </a:lnSpc>
              <a:buClr>
                <a:srgbClr val="000000"/>
              </a:buClr>
            </a:pPr>
            <a:endParaRPr sz="2667" kern="0">
              <a:solidFill>
                <a:srgbClr val="0F112B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defTabSz="1219170">
              <a:lnSpc>
                <a:spcPct val="115000"/>
              </a:lnSpc>
              <a:buClr>
                <a:srgbClr val="000000"/>
              </a:buClr>
            </a:pPr>
            <a:r>
              <a:rPr lang="en" sz="2667" kern="0">
                <a:solidFill>
                  <a:srgbClr val="0F112B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</a:t>
            </a:r>
            <a:endParaRPr sz="2667" kern="0">
              <a:solidFill>
                <a:srgbClr val="0F112B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900" name="Google Shape;2900;g27ebc928662_15_451"/>
          <p:cNvSpPr/>
          <p:nvPr/>
        </p:nvSpPr>
        <p:spPr>
          <a:xfrm>
            <a:off x="7873667" y="1888667"/>
            <a:ext cx="3702000" cy="3702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2901" name="Google Shape;2901;g27ebc928662_15_45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967137" y="3065252"/>
            <a:ext cx="1412067" cy="13488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06" name="Google Shape;2906;g27ebc928662_15_459"/>
          <p:cNvPicPr preferRelativeResize="0"/>
          <p:nvPr/>
        </p:nvPicPr>
        <p:blipFill rotWithShape="1">
          <a:blip r:embed="rId3">
            <a:alphaModFix amt="30000"/>
          </a:blip>
          <a:srcRect l="43751" t="139" r="1891"/>
          <a:stretch/>
        </p:blipFill>
        <p:spPr>
          <a:xfrm rot="5400000">
            <a:off x="3538163" y="-2560366"/>
            <a:ext cx="5098037" cy="12174369"/>
          </a:xfrm>
          <a:prstGeom prst="rect">
            <a:avLst/>
          </a:prstGeom>
          <a:noFill/>
          <a:ln>
            <a:noFill/>
          </a:ln>
        </p:spPr>
      </p:pic>
      <p:sp>
        <p:nvSpPr>
          <p:cNvPr id="2907" name="Google Shape;2907;g27ebc928662_15_459"/>
          <p:cNvSpPr txBox="1">
            <a:spLocks noGrp="1"/>
          </p:cNvSpPr>
          <p:nvPr>
            <p:ph type="title"/>
          </p:nvPr>
        </p:nvSpPr>
        <p:spPr>
          <a:xfrm>
            <a:off x="155533" y="100000"/>
            <a:ext cx="12468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333">
                <a:solidFill>
                  <a:srgbClr val="CFE2F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Example:</a:t>
            </a:r>
            <a:r>
              <a:rPr lang="en" sz="3333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PDF article version in two languages</a:t>
            </a:r>
            <a:endParaRPr sz="3333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2908" name="Google Shape;2908;g27ebc928662_15_45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967137" y="3065252"/>
            <a:ext cx="1412067" cy="134883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9" name="Google Shape;2909;g27ebc928662_15_45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48617" y="1031367"/>
            <a:ext cx="11094767" cy="5215133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Widescreen</PresentationFormat>
  <Paragraphs>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 Neue</vt:lpstr>
      <vt:lpstr>Helvetica Neue Light</vt:lpstr>
      <vt:lpstr>Simple Light</vt:lpstr>
      <vt:lpstr>Language flexibility</vt:lpstr>
      <vt:lpstr>Example: PDF article version in two languages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flexibility</dc:title>
  <dc:creator>Σοφοκλής Σωτηρίου</dc:creator>
  <cp:lastModifiedBy>Σοφοκλής Σωτηρίου</cp:lastModifiedBy>
  <cp:revision>1</cp:revision>
  <dcterms:created xsi:type="dcterms:W3CDTF">2023-09-16T16:12:09Z</dcterms:created>
  <dcterms:modified xsi:type="dcterms:W3CDTF">2023-09-16T16:13:08Z</dcterms:modified>
</cp:coreProperties>
</file>