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427" r:id="rId2"/>
    <p:sldId id="42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BE0A-6006-48DF-80A2-C80D266DDC14}" type="datetimeFigureOut">
              <a:rPr lang="el-GR" smtClean="0"/>
              <a:t>16/9/2023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5108-E8A0-4B2B-AB82-398BD0D331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3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g27ebc928662_15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2" name="Google Shape;2912;g27ebc928662_15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g27ebc928662_15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1" name="Google Shape;2921;g27ebc928662_15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7ebc928662_15_56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9pPr>
          </a:lstStyle>
          <a:p>
            <a:endParaRPr/>
          </a:p>
        </p:txBody>
      </p:sp>
      <p:sp>
        <p:nvSpPr>
          <p:cNvPr id="630" name="Google Shape;630;g27ebc928662_15_5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31" name="Google Shape;631;g27ebc928662_15_56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372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7ebc928662_15_5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9pPr>
          </a:lstStyle>
          <a:p>
            <a:r>
              <a:t>xx%</a:t>
            </a:r>
          </a:p>
        </p:txBody>
      </p:sp>
      <p:sp>
        <p:nvSpPr>
          <p:cNvPr id="662" name="Google Shape;662;g27ebc928662_15_5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g27ebc928662_15_59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324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7ebc928662_15_59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40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7ebc928662_15_5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●"/>
              <a:defRPr sz="1467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68" name="Google Shape;668;g27ebc928662_15_5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9pPr>
          </a:lstStyle>
          <a:p>
            <a:endParaRPr/>
          </a:p>
        </p:txBody>
      </p:sp>
      <p:sp>
        <p:nvSpPr>
          <p:cNvPr id="669" name="Google Shape;669;g27ebc928662_15_59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70" name="Google Shape;670;g27ebc928662_15_59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671" name="Google Shape;671;g27ebc928662_15_59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67"/>
            </a:lvl1pPr>
            <a:lvl2pPr marL="0" lvl="1" indent="0" algn="r" rtl="0">
              <a:spcBef>
                <a:spcPts val="0"/>
              </a:spcBef>
              <a:buNone/>
              <a:defRPr sz="1467"/>
            </a:lvl2pPr>
            <a:lvl3pPr marL="0" lvl="2" indent="0" algn="r" rtl="0">
              <a:spcBef>
                <a:spcPts val="0"/>
              </a:spcBef>
              <a:buNone/>
              <a:defRPr sz="1467"/>
            </a:lvl3pPr>
            <a:lvl4pPr marL="0" lvl="3" indent="0" algn="r" rtl="0">
              <a:spcBef>
                <a:spcPts val="0"/>
              </a:spcBef>
              <a:buNone/>
              <a:defRPr sz="1467"/>
            </a:lvl4pPr>
            <a:lvl5pPr marL="0" lvl="4" indent="0" algn="r" rtl="0">
              <a:spcBef>
                <a:spcPts val="0"/>
              </a:spcBef>
              <a:buNone/>
              <a:defRPr sz="1467"/>
            </a:lvl5pPr>
            <a:lvl6pPr marL="0" lvl="5" indent="0" algn="r" rtl="0">
              <a:spcBef>
                <a:spcPts val="0"/>
              </a:spcBef>
              <a:buNone/>
              <a:defRPr sz="1467"/>
            </a:lvl6pPr>
            <a:lvl7pPr marL="0" lvl="6" indent="0" algn="r" rtl="0">
              <a:spcBef>
                <a:spcPts val="0"/>
              </a:spcBef>
              <a:buNone/>
              <a:defRPr sz="1467"/>
            </a:lvl7pPr>
            <a:lvl8pPr marL="0" lvl="7" indent="0" algn="r" rtl="0">
              <a:spcBef>
                <a:spcPts val="0"/>
              </a:spcBef>
              <a:buNone/>
              <a:defRPr sz="1467"/>
            </a:lvl8pPr>
            <a:lvl9pPr marL="0" lvl="8" indent="0" algn="r" rtl="0">
              <a:spcBef>
                <a:spcPts val="0"/>
              </a:spcBef>
              <a:buNone/>
              <a:defRPr sz="1467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40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7ebc928662_15_5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9pPr>
          </a:lstStyle>
          <a:p>
            <a:endParaRPr/>
          </a:p>
        </p:txBody>
      </p:sp>
      <p:sp>
        <p:nvSpPr>
          <p:cNvPr id="634" name="Google Shape;634;g27ebc928662_15_56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800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5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7ebc928662_15_5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8" name="Google Shape;638;g27ebc928662_15_5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9" name="Google Shape;639;g27ebc928662_15_5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0" name="Google Shape;640;g27ebc928662_15_56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4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7ebc928662_15_5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g27ebc928662_15_57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38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7ebc928662_15_5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646" name="Google Shape;646;g27ebc928662_15_5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7" name="Google Shape;647;g27ebc928662_15_57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77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7ebc928662_15_5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9pPr>
          </a:lstStyle>
          <a:p>
            <a:endParaRPr/>
          </a:p>
        </p:txBody>
      </p:sp>
      <p:sp>
        <p:nvSpPr>
          <p:cNvPr id="650" name="Google Shape;650;g27ebc928662_15_58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15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7ebc928662_15_5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g27ebc928662_15_5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9pPr>
          </a:lstStyle>
          <a:p>
            <a:endParaRPr/>
          </a:p>
        </p:txBody>
      </p:sp>
      <p:sp>
        <p:nvSpPr>
          <p:cNvPr id="654" name="Google Shape;654;g27ebc928662_15_5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5" name="Google Shape;655;g27ebc928662_15_5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g27ebc928662_15_58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7ebc928662_15_5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659" name="Google Shape;659;g27ebc928662_15_59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29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7ebc928662_15_556"/>
          <p:cNvSpPr/>
          <p:nvPr/>
        </p:nvSpPr>
        <p:spPr>
          <a:xfrm>
            <a:off x="0" y="0"/>
            <a:ext cx="12192000" cy="963600"/>
          </a:xfrm>
          <a:prstGeom prst="rect">
            <a:avLst/>
          </a:prstGeom>
          <a:solidFill>
            <a:srgbClr val="0F11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25" name="Google Shape;625;g27ebc928662_15_5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168" y="6229434"/>
            <a:ext cx="1604065" cy="58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6" name="Google Shape;626;g27ebc928662_15_556"/>
          <p:cNvCxnSpPr/>
          <p:nvPr/>
        </p:nvCxnSpPr>
        <p:spPr>
          <a:xfrm>
            <a:off x="1810933" y="6523167"/>
            <a:ext cx="8402400" cy="0"/>
          </a:xfrm>
          <a:prstGeom prst="straightConnector1">
            <a:avLst/>
          </a:prstGeom>
          <a:noFill/>
          <a:ln w="9525" cap="flat" cmpd="sng">
            <a:solidFill>
              <a:srgbClr val="4144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g27ebc928662_15_556"/>
          <p:cNvSpPr txBox="1"/>
          <p:nvPr/>
        </p:nvSpPr>
        <p:spPr>
          <a:xfrm>
            <a:off x="10306900" y="6229433"/>
            <a:ext cx="20988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144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arphahub.com</a:t>
            </a:r>
            <a:endParaRPr sz="2400">
              <a:solidFill>
                <a:srgbClr val="4144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401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arthropod-systematics.arphahu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iep.pensoft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4" name="Google Shape;2914;g27ebc928662_15_466"/>
          <p:cNvPicPr preferRelativeResize="0"/>
          <p:nvPr/>
        </p:nvPicPr>
        <p:blipFill rotWithShape="1">
          <a:blip r:embed="rId3">
            <a:alphaModFix amt="30000"/>
          </a:blip>
          <a:srcRect l="43751" t="139" r="1891"/>
          <a:stretch/>
        </p:blipFill>
        <p:spPr>
          <a:xfrm rot="5400000">
            <a:off x="3531465" y="-2567066"/>
            <a:ext cx="5111436" cy="12174369"/>
          </a:xfrm>
          <a:prstGeom prst="rect">
            <a:avLst/>
          </a:prstGeom>
          <a:noFill/>
          <a:ln>
            <a:noFill/>
          </a:ln>
        </p:spPr>
      </p:pic>
      <p:sp>
        <p:nvSpPr>
          <p:cNvPr id="2915" name="Google Shape;2915;g27ebc928662_15_466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246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White-label and (co-)publishing</a:t>
            </a:r>
            <a:endParaRPr sz="3333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6" name="Google Shape;2916;g27ebc928662_15_466"/>
          <p:cNvSpPr txBox="1"/>
          <p:nvPr/>
        </p:nvSpPr>
        <p:spPr>
          <a:xfrm>
            <a:off x="292300" y="1622767"/>
            <a:ext cx="74016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ARPHA, a journal or conference can </a:t>
            </a:r>
            <a:r>
              <a:rPr lang="en" sz="2667" b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operate under its own logo and imprint</a:t>
            </a:r>
            <a:endParaRPr sz="2667" b="1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</a:t>
            </a:r>
            <a:r>
              <a:rPr lang="en" sz="2667" b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(co-)published with Pensoft</a:t>
            </a: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benefit from </a:t>
            </a:r>
            <a:r>
              <a:rPr lang="en" sz="2667" b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recognition</a:t>
            </a: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667" b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promotion</a:t>
            </a: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" sz="2667" b="1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  <a:r>
              <a:rPr lang="en" sz="2667" kern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part of the publisher’s portfolio.</a:t>
            </a:r>
            <a:endParaRPr sz="2667" kern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7" name="Google Shape;2917;g27ebc928662_15_466"/>
          <p:cNvSpPr/>
          <p:nvPr/>
        </p:nvSpPr>
        <p:spPr>
          <a:xfrm>
            <a:off x="7873667" y="1888667"/>
            <a:ext cx="3702000" cy="370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18" name="Google Shape;2918;g27ebc928662_15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5516" y="2977800"/>
            <a:ext cx="1938301" cy="165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g27ebc928662_15_474"/>
          <p:cNvSpPr txBox="1">
            <a:spLocks noGrp="1"/>
          </p:cNvSpPr>
          <p:nvPr>
            <p:ph type="title"/>
          </p:nvPr>
        </p:nvSpPr>
        <p:spPr>
          <a:xfrm>
            <a:off x="155533" y="100000"/>
            <a:ext cx="1188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>
                <a:solidFill>
                  <a:srgbClr val="CFE2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lang="en" sz="3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White-label ARPHA-hosted or co-published journal</a:t>
            </a:r>
            <a:endParaRPr sz="33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24" name="Google Shape;2924;g27ebc928662_15_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5516" y="2977800"/>
            <a:ext cx="1938301" cy="165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5" name="Google Shape;2925;g27ebc928662_15_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1" y="1000734"/>
            <a:ext cx="5983743" cy="47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6" name="Google Shape;2926;g27ebc928662_15_4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000731"/>
            <a:ext cx="6004599" cy="4753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27" name="Google Shape;2927;g27ebc928662_15_474"/>
          <p:cNvSpPr txBox="1"/>
          <p:nvPr/>
        </p:nvSpPr>
        <p:spPr>
          <a:xfrm>
            <a:off x="7587500" y="5790800"/>
            <a:ext cx="2870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u="sng" kern="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https://aiep.pensoft.net/</a:t>
            </a:r>
            <a:r>
              <a:rPr lang="en" sz="18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8" name="Google Shape;2928;g27ebc928662_15_474"/>
          <p:cNvSpPr txBox="1"/>
          <p:nvPr/>
        </p:nvSpPr>
        <p:spPr>
          <a:xfrm>
            <a:off x="519700" y="5790800"/>
            <a:ext cx="509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u="sng" kern="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https://arthropod-systematics.arphahub.com/</a:t>
            </a:r>
            <a:r>
              <a:rPr lang="en" sz="18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Simple Light</vt:lpstr>
      <vt:lpstr>White-label and (co-)publishing</vt:lpstr>
      <vt:lpstr>Example: White-label ARPHA-hosted or co-published journal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White-label and (co-)publishing</dc:title>
  <dc:creator>Σοφοκλής Σωτηρίου</dc:creator>
  <cp:lastModifiedBy>Σοφοκλής Σωτηρίου</cp:lastModifiedBy>
  <cp:revision>1</cp:revision>
  <dcterms:created xsi:type="dcterms:W3CDTF">2023-09-16T16:16:01Z</dcterms:created>
  <dcterms:modified xsi:type="dcterms:W3CDTF">2023-09-16T16:16:32Z</dcterms:modified>
</cp:coreProperties>
</file>