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D173C-6103-426A-A088-1D835DD03CFD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C9288-AF19-4D62-A97C-0B85802353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057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Google Shape;3082;g27ebc928662_15_6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3" name="Google Shape;3083;g27ebc928662_15_6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27ebc928662_15_56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9pPr>
          </a:lstStyle>
          <a:p>
            <a:endParaRPr/>
          </a:p>
        </p:txBody>
      </p:sp>
      <p:sp>
        <p:nvSpPr>
          <p:cNvPr id="630" name="Google Shape;630;g27ebc928662_15_56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631" name="Google Shape;631;g27ebc928662_15_56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4993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g27ebc928662_15_59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9pPr>
          </a:lstStyle>
          <a:p>
            <a:r>
              <a:t>xx%</a:t>
            </a:r>
          </a:p>
        </p:txBody>
      </p:sp>
      <p:sp>
        <p:nvSpPr>
          <p:cNvPr id="662" name="Google Shape;662;g27ebc928662_15_59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63" name="Google Shape;663;g27ebc928662_15_59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049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27ebc928662_15_59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4789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27ebc928662_15_59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  <a:defRPr sz="1467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68" name="Google Shape;668;g27ebc928662_15_5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2pPr>
            <a:lvl3pPr marL="1828754" lvl="2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3pPr>
            <a:lvl4pPr marL="2438339" lvl="3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9pPr>
          </a:lstStyle>
          <a:p>
            <a:endParaRPr/>
          </a:p>
        </p:txBody>
      </p:sp>
      <p:sp>
        <p:nvSpPr>
          <p:cNvPr id="669" name="Google Shape;669;g27ebc928662_15_59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0" name="Google Shape;670;g27ebc928662_15_59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1" name="Google Shape;671;g27ebc928662_15_59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467"/>
            </a:lvl1pPr>
            <a:lvl2pPr marL="0" lvl="1" indent="0" algn="r" rtl="0">
              <a:spcBef>
                <a:spcPts val="0"/>
              </a:spcBef>
              <a:buNone/>
              <a:defRPr sz="1467"/>
            </a:lvl2pPr>
            <a:lvl3pPr marL="0" lvl="2" indent="0" algn="r" rtl="0">
              <a:spcBef>
                <a:spcPts val="0"/>
              </a:spcBef>
              <a:buNone/>
              <a:defRPr sz="1467"/>
            </a:lvl3pPr>
            <a:lvl4pPr marL="0" lvl="3" indent="0" algn="r" rtl="0">
              <a:spcBef>
                <a:spcPts val="0"/>
              </a:spcBef>
              <a:buNone/>
              <a:defRPr sz="1467"/>
            </a:lvl4pPr>
            <a:lvl5pPr marL="0" lvl="4" indent="0" algn="r" rtl="0">
              <a:spcBef>
                <a:spcPts val="0"/>
              </a:spcBef>
              <a:buNone/>
              <a:defRPr sz="1467"/>
            </a:lvl5pPr>
            <a:lvl6pPr marL="0" lvl="5" indent="0" algn="r" rtl="0">
              <a:spcBef>
                <a:spcPts val="0"/>
              </a:spcBef>
              <a:buNone/>
              <a:defRPr sz="1467"/>
            </a:lvl6pPr>
            <a:lvl7pPr marL="0" lvl="6" indent="0" algn="r" rtl="0">
              <a:spcBef>
                <a:spcPts val="0"/>
              </a:spcBef>
              <a:buNone/>
              <a:defRPr sz="1467"/>
            </a:lvl7pPr>
            <a:lvl8pPr marL="0" lvl="7" indent="0" algn="r" rtl="0">
              <a:spcBef>
                <a:spcPts val="0"/>
              </a:spcBef>
              <a:buNone/>
              <a:defRPr sz="1467"/>
            </a:lvl8pPr>
            <a:lvl9pPr marL="0" lvl="8" indent="0" algn="r" rtl="0">
              <a:spcBef>
                <a:spcPts val="0"/>
              </a:spcBef>
              <a:buNone/>
              <a:defRPr sz="1467"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63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27ebc928662_15_565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9pPr>
          </a:lstStyle>
          <a:p>
            <a:endParaRPr/>
          </a:p>
        </p:txBody>
      </p:sp>
      <p:sp>
        <p:nvSpPr>
          <p:cNvPr id="634" name="Google Shape;634;g27ebc928662_15_56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634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36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27ebc928662_15_56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8" name="Google Shape;638;g27ebc928662_15_56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9" name="Google Shape;639;g27ebc928662_15_56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0" name="Google Shape;640;g27ebc928662_15_56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8914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27ebc928662_15_57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3" name="Google Shape;643;g27ebc928662_15_57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6939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27ebc928662_15_57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/>
          </a:p>
        </p:txBody>
      </p:sp>
      <p:sp>
        <p:nvSpPr>
          <p:cNvPr id="646" name="Google Shape;646;g27ebc928662_15_57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7" name="Google Shape;647;g27ebc928662_15_57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4941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27ebc928662_15_581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9pPr>
          </a:lstStyle>
          <a:p>
            <a:endParaRPr/>
          </a:p>
        </p:txBody>
      </p:sp>
      <p:sp>
        <p:nvSpPr>
          <p:cNvPr id="650" name="Google Shape;650;g27ebc928662_15_58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6088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27ebc928662_15_584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3" name="Google Shape;653;g27ebc928662_15_584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9pPr>
          </a:lstStyle>
          <a:p>
            <a:endParaRPr/>
          </a:p>
        </p:txBody>
      </p:sp>
      <p:sp>
        <p:nvSpPr>
          <p:cNvPr id="654" name="Google Shape;654;g27ebc928662_15_584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55" name="Google Shape;655;g27ebc928662_15_584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6" name="Google Shape;656;g27ebc928662_15_58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2779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27ebc928662_15_59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659" name="Google Shape;659;g27ebc928662_15_59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3313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27ebc928662_15_556"/>
          <p:cNvSpPr/>
          <p:nvPr/>
        </p:nvSpPr>
        <p:spPr>
          <a:xfrm>
            <a:off x="0" y="0"/>
            <a:ext cx="12192000" cy="963600"/>
          </a:xfrm>
          <a:prstGeom prst="rect">
            <a:avLst/>
          </a:prstGeom>
          <a:solidFill>
            <a:srgbClr val="0F112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625" name="Google Shape;625;g27ebc928662_15_55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8168" y="6229434"/>
            <a:ext cx="1604065" cy="587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6" name="Google Shape;626;g27ebc928662_15_556"/>
          <p:cNvCxnSpPr/>
          <p:nvPr/>
        </p:nvCxnSpPr>
        <p:spPr>
          <a:xfrm>
            <a:off x="1810933" y="6523167"/>
            <a:ext cx="8402400" cy="0"/>
          </a:xfrm>
          <a:prstGeom prst="straightConnector1">
            <a:avLst/>
          </a:prstGeom>
          <a:noFill/>
          <a:ln w="9525" cap="flat" cmpd="sng">
            <a:solidFill>
              <a:srgbClr val="41445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7" name="Google Shape;627;g27ebc928662_15_556"/>
          <p:cNvSpPr txBox="1"/>
          <p:nvPr/>
        </p:nvSpPr>
        <p:spPr>
          <a:xfrm>
            <a:off x="10306900" y="6229433"/>
            <a:ext cx="2098800" cy="7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1445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arphahub.com</a:t>
            </a:r>
            <a:endParaRPr sz="2400">
              <a:solidFill>
                <a:srgbClr val="41445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5782225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Google Shape;3085;g27ebc928662_15_652"/>
          <p:cNvPicPr preferRelativeResize="0"/>
          <p:nvPr/>
        </p:nvPicPr>
        <p:blipFill rotWithShape="1">
          <a:blip r:embed="rId3">
            <a:alphaModFix amt="30000"/>
          </a:blip>
          <a:srcRect l="43751" t="139" r="1891"/>
          <a:stretch/>
        </p:blipFill>
        <p:spPr>
          <a:xfrm rot="5400000">
            <a:off x="3538163" y="-2560366"/>
            <a:ext cx="5098037" cy="12174369"/>
          </a:xfrm>
          <a:prstGeom prst="rect">
            <a:avLst/>
          </a:prstGeom>
          <a:noFill/>
          <a:ln>
            <a:noFill/>
          </a:ln>
        </p:spPr>
      </p:pic>
      <p:sp>
        <p:nvSpPr>
          <p:cNvPr id="3086" name="Google Shape;3086;g27ebc928662_15_65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74400" cy="9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4500"/>
            </a:pPr>
            <a:r>
              <a:rPr lang="en" sz="3067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Going mobile: Integration with research discovery app Researcher</a:t>
            </a:r>
            <a:endParaRPr sz="3067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87" name="Google Shape;3087;g27ebc928662_15_652"/>
          <p:cNvSpPr txBox="1"/>
          <p:nvPr/>
        </p:nvSpPr>
        <p:spPr>
          <a:xfrm>
            <a:off x="215000" y="1135034"/>
            <a:ext cx="4998400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n" sz="2400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new integration with a mobile app Researcher allows readers to receive the latest articles from Pensoft journals straight to their smartphone</a:t>
            </a:r>
            <a:endParaRPr sz="2400" kern="0">
              <a:solidFill>
                <a:srgbClr val="43434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088" name="Google Shape;3088;g27ebc928662_15_6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5444" y="977800"/>
            <a:ext cx="3307592" cy="588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9" name="Google Shape;3089;g27ebc928662_15_6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30418" y="3232051"/>
            <a:ext cx="2705100" cy="9271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0" name="Google Shape;3090;g27ebc928662_15_652"/>
          <p:cNvSpPr txBox="1"/>
          <p:nvPr/>
        </p:nvSpPr>
        <p:spPr>
          <a:xfrm>
            <a:off x="8495567" y="3243834"/>
            <a:ext cx="3678800" cy="2832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" sz="1867" i="1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Researcher: an innovative mobile and web application, currently used by 1.8 million people globally, which allows you to set up your own social media-style feed of research papers by following your favourite academic journals or research topics.</a:t>
            </a:r>
            <a:endParaRPr sz="1867" i="1" kern="0">
              <a:solidFill>
                <a:srgbClr val="43434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Widescreen</PresentationFormat>
  <Paragraphs>3</Paragraphs>
  <Slides>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Simple Light</vt:lpstr>
      <vt:lpstr>Going mobile: Integration with research discovery app Researcher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mobile: Integration with research discovery app Researcher</dc:title>
  <dc:creator>Σοφοκλής Σωτηρίου</dc:creator>
  <cp:lastModifiedBy>Σοφοκλής Σωτηρίου</cp:lastModifiedBy>
  <cp:revision>1</cp:revision>
  <dcterms:created xsi:type="dcterms:W3CDTF">2023-09-16T16:23:15Z</dcterms:created>
  <dcterms:modified xsi:type="dcterms:W3CDTF">2023-09-16T16:24:24Z</dcterms:modified>
</cp:coreProperties>
</file>